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5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195FC-CFEE-00CE-E2D2-56EBD2DD1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A73FB9-0CC6-FA78-08F4-E858EC2BB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23A21-401B-B92E-3C80-7F6518EEB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3915-2C0F-4599-AFD1-A432355C906E}" type="datetimeFigureOut">
              <a:rPr lang="en-AU" smtClean="0"/>
              <a:t>22/01/2025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F5BFF-DB48-9F40-3AC9-E7A44D969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056DA-D2EC-AF5E-6C27-6DAF65C6C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5AA6-526E-4E63-B975-297D3D3655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60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AAF14-FE0D-10DB-412E-8D899871A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4872CE-EC31-CA8F-E41C-7198F1798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55F49-1336-DAF0-B0AF-1B9091389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3915-2C0F-4599-AFD1-A432355C906E}" type="datetimeFigureOut">
              <a:rPr lang="en-AU" smtClean="0"/>
              <a:t>22/01/2025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1E88E-D769-9E8E-8844-793AD6CCC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EC65F-167C-3A1B-3A95-427CB3B8E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5AA6-526E-4E63-B975-297D3D3655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203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792020-3EC4-5B84-1F94-ADA058588B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5F5665-EEEA-1E8C-A427-2505B282A3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E1154-9734-6A5B-4F98-72C983D5C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3915-2C0F-4599-AFD1-A432355C906E}" type="datetimeFigureOut">
              <a:rPr lang="en-AU" smtClean="0"/>
              <a:t>22/01/2025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04781-8DEC-CE67-1534-D4571DC73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FD074-A7D5-4755-6214-34AAAF00A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5AA6-526E-4E63-B975-297D3D3655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535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2845F-BAA4-23BB-1059-F012ED545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6DDA2-AA4C-8F23-4385-7DEAE233A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29EF2-0B9C-E07B-18A8-36E9EAEA9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3915-2C0F-4599-AFD1-A432355C906E}" type="datetimeFigureOut">
              <a:rPr lang="en-AU" smtClean="0"/>
              <a:t>22/01/2025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A2EE0-9BAD-421C-64D0-F2A2274D7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059FC-B29D-951A-EA5D-4FCE31606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5AA6-526E-4E63-B975-297D3D3655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694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B019B-7318-3A82-9B3C-80316B457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3033B-E998-AFAB-A965-1A926463B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D328A-9F24-2D41-488B-5343614B4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3915-2C0F-4599-AFD1-A432355C906E}" type="datetimeFigureOut">
              <a:rPr lang="en-AU" smtClean="0"/>
              <a:t>22/01/2025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67E2A-8AD1-DDBB-A30F-65FB8817E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812CA-BE4A-622E-3AAE-3248F5956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5AA6-526E-4E63-B975-297D3D3655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1165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0124A-B030-F0DB-CEE1-E4CC80531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C4D65-A51E-2717-554F-97968CF41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AC3307-ABE2-AF6F-7255-C3B433C60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26F34-38BE-C3DA-8D6A-8134FBE63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3915-2C0F-4599-AFD1-A432355C906E}" type="datetimeFigureOut">
              <a:rPr lang="en-AU" smtClean="0"/>
              <a:t>22/01/2025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738B1-3D6E-6981-66D4-65BFE99BB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39211-A828-2C95-2A8D-804A7F09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5AA6-526E-4E63-B975-297D3D3655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0430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5DE6B-4EDA-CD47-22F8-5732487D3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66521-EED2-E4B9-544D-D292BE7EA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A727D-33D5-6E40-7244-618A450A1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E2C115-DBE4-2169-D275-9E5CB763C4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97A4E6-A958-7154-EC52-CA7A71FA17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5FF436-1C14-9133-8C41-17DD70016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3915-2C0F-4599-AFD1-A432355C906E}" type="datetimeFigureOut">
              <a:rPr lang="en-AU" smtClean="0"/>
              <a:t>22/01/2025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0EF625-45F1-A556-6F8A-77DCA6041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8AC55D-536E-FCA0-25A0-8E00BCB14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5AA6-526E-4E63-B975-297D3D3655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0911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7B0AD-4E65-7004-CBD9-A8B0512D6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CA6DFE-CAAE-2131-1643-36724F849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3915-2C0F-4599-AFD1-A432355C906E}" type="datetimeFigureOut">
              <a:rPr lang="en-AU" smtClean="0"/>
              <a:t>22/01/2025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F0C9F-CCC1-31AC-E778-3C07A37B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AB45B8-DC8B-57A0-E622-5F0D9279D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5AA6-526E-4E63-B975-297D3D3655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227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86F443-D6CC-82A4-D147-5C1453741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3915-2C0F-4599-AFD1-A432355C906E}" type="datetimeFigureOut">
              <a:rPr lang="en-AU" smtClean="0"/>
              <a:t>22/01/2025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EEA008-CA3F-E6F5-F742-56DC6EDBE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56802-32DC-D36C-D2E8-9AE35A91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5AA6-526E-4E63-B975-297D3D3655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0209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04081-87FD-B72A-AD7F-EA92100B6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FA2FC-97D8-ABC3-D35B-64A2C3C2C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5C4CB0-555A-A101-1BD4-AF67EB778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14412-3881-58AA-EAF9-02C770843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3915-2C0F-4599-AFD1-A432355C906E}" type="datetimeFigureOut">
              <a:rPr lang="en-AU" smtClean="0"/>
              <a:t>22/01/2025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D3AB2-5830-8D75-D941-4175D7439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A2434-9623-0B58-7341-8E8C91059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5AA6-526E-4E63-B975-297D3D3655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093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DEA92-B7DE-3380-B361-746B31FDB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8B1FE3-250B-14E6-DC6A-1BA74342CD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D9FE5D-2984-A180-0729-C20484530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2A3CDE-329A-E809-9EAD-53B5F7363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3915-2C0F-4599-AFD1-A432355C906E}" type="datetimeFigureOut">
              <a:rPr lang="en-AU" smtClean="0"/>
              <a:t>22/01/2025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FFE6C-4B86-B81D-E024-914C4EAF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956D97-9D8B-79D8-DE57-E8740DD52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5AA6-526E-4E63-B975-297D3D3655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607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F1E6D5-A8C4-01C4-3B39-574577EC9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CFC3E-8FED-D3D9-F00D-9DBDE7182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1AF01-2194-1176-81F4-D22F7B26DB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0B3915-2C0F-4599-AFD1-A432355C906E}" type="datetimeFigureOut">
              <a:rPr lang="en-AU" smtClean="0"/>
              <a:t>22/01/2025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DA45B-8A24-D565-A68C-601E23BD6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EFDDB-3225-2942-ADF4-DB82BBC42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EC5AA6-526E-4E63-B975-297D3D3655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303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21ECA-00D5-33CD-4903-C01FD3D125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9E036-EA5C-0178-1A2A-8A8B9FD919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 descr="A poster with text and a graphic design&#10;&#10;AI-generated content may be incorrect.">
            <a:extLst>
              <a:ext uri="{FF2B5EF4-FFF2-40B4-BE49-F238E27FC236}">
                <a16:creationId xmlns:a16="http://schemas.microsoft.com/office/drawing/2014/main" id="{32EB5AD6-A3B3-EFE0-73CE-C27C71171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" y="4565"/>
            <a:ext cx="12173737" cy="684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14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Terrence McCorkell</dc:creator>
  <cp:lastModifiedBy>Terrence McCorkell</cp:lastModifiedBy>
  <cp:revision>1</cp:revision>
  <dcterms:created xsi:type="dcterms:W3CDTF">2025-01-21T23:44:32Z</dcterms:created>
  <dcterms:modified xsi:type="dcterms:W3CDTF">2025-01-22T00:12:21Z</dcterms:modified>
</cp:coreProperties>
</file>